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0" r:id="rId2"/>
  </p:sldMasterIdLst>
  <p:notesMasterIdLst>
    <p:notesMasterId r:id="rId4"/>
  </p:notesMasterIdLst>
  <p:sldIdLst>
    <p:sldId id="256" r:id="rId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" roundtripDataSignature="AMtx7miapx+mB+w5L355eHSyOpNvkI7BG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38" y="11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3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ko-KR"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2" name="Google Shape;16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ko-KR"/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세로 텍스트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8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세로 제목 및 텍스트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title"/>
          </p:nvPr>
        </p:nvSpPr>
        <p:spPr>
          <a:xfrm rot="5400000">
            <a:off x="7285038" y="1828802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body" idx="1"/>
          </p:nvPr>
        </p:nvSpPr>
        <p:spPr>
          <a:xfrm rot="5400000">
            <a:off x="1697038" y="-812799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>
  <p:cSld name="TITLE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sz="2400">
                <a:solidFill>
                  <a:srgbClr val="3F3F3F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5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>
  <p:cSld name="OBJEC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secHead">
  <p:cSld name="SECTION_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 txBox="1"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7"/>
          <p:cNvSpPr txBox="1"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sz="2400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5" name="Google Shape;105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7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콘텐츠 2개" type="twoObj">
  <p:cSld name="TWO_OBJECTS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8"/>
          <p:cNvSpPr txBox="1">
            <a:spLocks noGrp="1"/>
          </p:cNvSpPr>
          <p:nvPr>
            <p:ph type="body" idx="1"/>
          </p:nvPr>
        </p:nvSpPr>
        <p:spPr>
          <a:xfrm>
            <a:off x="845127" y="1828800"/>
            <a:ext cx="5181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11" name="Google Shape;111;p18"/>
          <p:cNvSpPr txBox="1">
            <a:spLocks noGrp="1"/>
          </p:cNvSpPr>
          <p:nvPr>
            <p:ph type="body" idx="2"/>
          </p:nvPr>
        </p:nvSpPr>
        <p:spPr>
          <a:xfrm>
            <a:off x="6172200" y="1828800"/>
            <a:ext cx="5181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12" name="Google Shape;1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8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비교">
  <p:cSld name="비교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7" name="Google Shape;117;p19"/>
          <p:cNvSpPr txBox="1">
            <a:spLocks noGrp="1"/>
          </p:cNvSpPr>
          <p:nvPr>
            <p:ph type="body" idx="2"/>
          </p:nvPr>
        </p:nvSpPr>
        <p:spPr>
          <a:xfrm>
            <a:off x="845127" y="2507550"/>
            <a:ext cx="5156200" cy="368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18" name="Google Shape;118;p19"/>
          <p:cNvSpPr txBox="1">
            <a:spLocks noGrp="1"/>
          </p:cNvSpPr>
          <p:nvPr>
            <p:ph type="body" idx="3"/>
          </p:nvPr>
        </p:nvSpPr>
        <p:spPr>
          <a:xfrm>
            <a:off x="6172200" y="1681851"/>
            <a:ext cx="5181601" cy="825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9" name="Google Shape;119;p19"/>
          <p:cNvSpPr txBox="1">
            <a:spLocks noGrp="1"/>
          </p:cNvSpPr>
          <p:nvPr>
            <p:ph type="body" idx="4"/>
          </p:nvPr>
        </p:nvSpPr>
        <p:spPr>
          <a:xfrm>
            <a:off x="6172200" y="2507550"/>
            <a:ext cx="5181601" cy="368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20" name="Google Shape;120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9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  <p:sp>
        <p:nvSpPr>
          <p:cNvPr id="123" name="Google Shape;123;p19"/>
          <p:cNvSpPr txBox="1"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>
  <p:cSld name="제목만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0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  <p:sp>
        <p:nvSpPr>
          <p:cNvPr id="128" name="Google Shape;128;p20"/>
          <p:cNvSpPr txBox="1"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>
  <p:cSld name="BLANK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1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콘텐츠" type="objTx">
  <p:cSld name="OBJECT_WITH_CAPTION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2"/>
          <p:cNvSpPr txBox="1"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2"/>
          <p:cNvSpPr txBox="1">
            <a:spLocks noGrp="1"/>
          </p:cNvSpPr>
          <p:nvPr>
            <p:ph type="body" idx="1"/>
          </p:nvPr>
        </p:nvSpPr>
        <p:spPr>
          <a:xfrm>
            <a:off x="5181600" y="990600"/>
            <a:ext cx="6172200" cy="48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  <a:defRPr sz="2000"/>
            </a:lvl9pPr>
          </a:lstStyle>
          <a:p>
            <a:endParaRPr/>
          </a:p>
        </p:txBody>
      </p:sp>
      <p:sp>
        <p:nvSpPr>
          <p:cNvPr id="136" name="Google Shape;136;p22"/>
          <p:cNvSpPr txBox="1">
            <a:spLocks noGrp="1"/>
          </p:cNvSpPr>
          <p:nvPr>
            <p:ph type="body" idx="2"/>
          </p:nvPr>
        </p:nvSpPr>
        <p:spPr>
          <a:xfrm>
            <a:off x="841248" y="2057399"/>
            <a:ext cx="3931920" cy="3810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37" name="Google Shape;137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2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그림" type="picTx">
  <p:cSld name="PICTURE_WITH_CAPTION_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3"/>
          <p:cNvSpPr txBox="1"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3"/>
          <p:cNvSpPr>
            <a:spLocks noGrp="1"/>
          </p:cNvSpPr>
          <p:nvPr>
            <p:ph type="pic" idx="2"/>
          </p:nvPr>
        </p:nvSpPr>
        <p:spPr>
          <a:xfrm>
            <a:off x="5181600" y="990600"/>
            <a:ext cx="6172200" cy="4876800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23"/>
          <p:cNvSpPr txBox="1">
            <a:spLocks noGrp="1"/>
          </p:cNvSpPr>
          <p:nvPr>
            <p:ph type="body" idx="1"/>
          </p:nvPr>
        </p:nvSpPr>
        <p:spPr>
          <a:xfrm>
            <a:off x="841248" y="2057400"/>
            <a:ext cx="3931920" cy="3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44" name="Google Shape;144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3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세로 텍스트" type="vertTx">
  <p:cSld name="VERTICAL_TEX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4"/>
          <p:cNvSpPr txBox="1"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24"/>
          <p:cNvSpPr txBox="1">
            <a:spLocks noGrp="1"/>
          </p:cNvSpPr>
          <p:nvPr>
            <p:ph type="body" idx="1"/>
          </p:nvPr>
        </p:nvSpPr>
        <p:spPr>
          <a:xfrm rot="5400000">
            <a:off x="3927259" y="-1253332"/>
            <a:ext cx="4351337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50" name="Google Shape;150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24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세로 제목 및 텍스트" type="vertTitleAndTx">
  <p:cSld name="VERTICAL_TITLE_AND_VERTICAL_TEX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5"/>
          <p:cNvSpPr txBox="1">
            <a:spLocks noGrp="1"/>
          </p:cNvSpPr>
          <p:nvPr>
            <p:ph type="title"/>
          </p:nvPr>
        </p:nvSpPr>
        <p:spPr>
          <a:xfrm rot="5400000">
            <a:off x="7133431" y="1951831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600869"/>
            <a:ext cx="5811837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56" name="Google Shape;156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5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algun Gothic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콘텐츠 2개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비교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algun Gothic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콘텐츠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algun Gothic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그림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algun Gothic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algun Gothic"/>
              <a:buNone/>
              <a:defRPr sz="44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●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●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14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"/>
          <p:cNvSpPr txBox="1">
            <a:spLocks noGrp="1"/>
          </p:cNvSpPr>
          <p:nvPr>
            <p:ph type="ctrTitle"/>
          </p:nvPr>
        </p:nvSpPr>
        <p:spPr>
          <a:xfrm>
            <a:off x="0" y="1372705"/>
            <a:ext cx="12191999" cy="379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ko-KR" altLang="en-US" sz="6000" dirty="0">
                <a:solidFill>
                  <a:schemeClr val="lt1"/>
                </a:solidFill>
                <a:latin typeface="Gungsuh"/>
                <a:ea typeface="Gungsuh"/>
                <a:cs typeface="Gungsuh"/>
                <a:sym typeface="Gungsuh"/>
              </a:rPr>
              <a:t>하느님​을 첫째 자리​에 둘 때</a:t>
            </a:r>
            <a:br>
              <a:rPr lang="en-US" altLang="ko-KR" sz="6000" dirty="0">
                <a:solidFill>
                  <a:schemeClr val="lt1"/>
                </a:solidFill>
                <a:latin typeface="Gungsuh"/>
                <a:ea typeface="Gungsuh"/>
                <a:cs typeface="Gungsuh"/>
                <a:sym typeface="Gungsuh"/>
              </a:rPr>
            </a:br>
            <a:r>
              <a:rPr lang="ko-KR" altLang="en-US" sz="6000" dirty="0">
                <a:solidFill>
                  <a:schemeClr val="lt1"/>
                </a:solidFill>
                <a:latin typeface="Gungsuh"/>
                <a:ea typeface="Gungsuh"/>
                <a:cs typeface="Gungsuh"/>
                <a:sym typeface="Gungsuh"/>
              </a:rPr>
              <a:t>가정 생활​에서 성공​할 수 있다</a:t>
            </a:r>
            <a:endParaRPr sz="6000" dirty="0">
              <a:solidFill>
                <a:schemeClr val="lt1"/>
              </a:solidFill>
              <a:latin typeface="Gungsuh"/>
              <a:ea typeface="Gungsuh"/>
              <a:cs typeface="Gungsuh"/>
              <a:sym typeface="Gungsuh"/>
            </a:endParaRPr>
          </a:p>
        </p:txBody>
      </p:sp>
      <p:sp>
        <p:nvSpPr>
          <p:cNvPr id="165" name="Google Shape;165;p1"/>
          <p:cNvSpPr txBox="1"/>
          <p:nvPr/>
        </p:nvSpPr>
        <p:spPr>
          <a:xfrm>
            <a:off x="0" y="5118376"/>
            <a:ext cx="62535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ko-KR" altLang="en-US" sz="3600" dirty="0">
                <a:solidFill>
                  <a:schemeClr val="lt1"/>
                </a:solidFill>
                <a:latin typeface="Gungsuh"/>
                <a:ea typeface="Gungsuh"/>
                <a:cs typeface="Gungsuh"/>
                <a:sym typeface="Gungsuh"/>
              </a:rPr>
              <a:t>서울 천호 남부</a:t>
            </a:r>
            <a:endParaRPr sz="1400" i="0" u="none" strike="noStrike" cap="none" dirty="0">
              <a:solidFill>
                <a:srgbClr val="000000"/>
              </a:solidFill>
              <a:latin typeface="Gungsuh"/>
              <a:ea typeface="Gungsuh"/>
              <a:cs typeface="Gungsuh"/>
              <a:sym typeface="Gungsuh"/>
            </a:endParaRPr>
          </a:p>
        </p:txBody>
      </p:sp>
      <p:sp>
        <p:nvSpPr>
          <p:cNvPr id="166" name="Google Shape;166;p1"/>
          <p:cNvSpPr txBox="1">
            <a:spLocks noGrp="1"/>
          </p:cNvSpPr>
          <p:nvPr>
            <p:ph type="subTitle" idx="1"/>
          </p:nvPr>
        </p:nvSpPr>
        <p:spPr>
          <a:xfrm>
            <a:off x="0" y="705899"/>
            <a:ext cx="12191999" cy="763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</a:pPr>
            <a:r>
              <a:rPr lang="ko-KR" sz="4000">
                <a:solidFill>
                  <a:schemeClr val="lt1"/>
                </a:solidFill>
                <a:latin typeface="Gungsuh"/>
                <a:ea typeface="Gungsuh"/>
                <a:cs typeface="Gungsuh"/>
                <a:sym typeface="Gungsuh"/>
              </a:rPr>
              <a:t>성경 공개 강연</a:t>
            </a:r>
            <a:endParaRPr sz="4000">
              <a:solidFill>
                <a:schemeClr val="lt1"/>
              </a:solidFill>
              <a:latin typeface="Gungsuh"/>
              <a:ea typeface="Gungsuh"/>
              <a:cs typeface="Gungsuh"/>
              <a:sym typeface="Gungsuh"/>
            </a:endParaRPr>
          </a:p>
        </p:txBody>
      </p:sp>
      <p:sp>
        <p:nvSpPr>
          <p:cNvPr id="167" name="Google Shape;167;p1"/>
          <p:cNvSpPr txBox="1"/>
          <p:nvPr/>
        </p:nvSpPr>
        <p:spPr>
          <a:xfrm>
            <a:off x="6672020" y="5056821"/>
            <a:ext cx="55200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ko-KR" altLang="en-US" sz="4000">
                <a:solidFill>
                  <a:schemeClr val="lt1"/>
                </a:solidFill>
                <a:latin typeface="Gungsuh"/>
                <a:ea typeface="Gungsuh"/>
                <a:cs typeface="Gungsuh"/>
                <a:sym typeface="Gungsuh"/>
              </a:rPr>
              <a:t>허 범 </a:t>
            </a:r>
            <a:r>
              <a:rPr lang="ko-KR" sz="4000" i="0" u="none" strike="noStrike" cap="none" dirty="0">
                <a:solidFill>
                  <a:schemeClr val="lt1"/>
                </a:solidFill>
                <a:latin typeface="Gungsuh"/>
                <a:ea typeface="Gungsuh"/>
                <a:cs typeface="Gungsuh"/>
                <a:sym typeface="Gungsuh"/>
              </a:rPr>
              <a:t>형제</a:t>
            </a:r>
            <a:endParaRPr sz="1400" i="0" u="none" strike="noStrike" cap="none" dirty="0">
              <a:solidFill>
                <a:srgbClr val="000000"/>
              </a:solidFill>
              <a:latin typeface="Gungsuh"/>
              <a:ea typeface="Gungsuh"/>
              <a:cs typeface="Gungsuh"/>
              <a:sym typeface="Gungsuh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DOfficeLightV0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29</Words>
  <Application>Microsoft Office PowerPoint</Application>
  <PresentationFormat>와이드스크린</PresentationFormat>
  <Paragraphs>5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Noto Sans Symbols</vt:lpstr>
      <vt:lpstr>Gungsuh</vt:lpstr>
      <vt:lpstr>Malgun Gothic</vt:lpstr>
      <vt:lpstr>Arial</vt:lpstr>
      <vt:lpstr>Calibri</vt:lpstr>
      <vt:lpstr>Office 테마</vt:lpstr>
      <vt:lpstr>HDOfficeLightV0</vt:lpstr>
      <vt:lpstr>하느님​을 첫째 자리​에 둘 때 가정 생활​에서 성공​할 수 있다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당신​의 그리스도인 신분​을 지키라!</dc:title>
  <dc:creator>Registered User</dc:creator>
  <cp:lastModifiedBy>YENDA MANIA</cp:lastModifiedBy>
  <cp:revision>29</cp:revision>
  <dcterms:created xsi:type="dcterms:W3CDTF">2016-01-24T03:54:01Z</dcterms:created>
  <dcterms:modified xsi:type="dcterms:W3CDTF">2026-05-26T13:41:57Z</dcterms:modified>
</cp:coreProperties>
</file>